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9753600" cx="13004800"/>
  <p:notesSz cx="6858000" cy="9144000"/>
  <p:embeddedFontLst>
    <p:embeddedFont>
      <p:font typeface="Raleway"/>
      <p:regular r:id="rId24"/>
      <p:bold r:id="rId25"/>
      <p:italic r:id="rId26"/>
      <p:boldItalic r:id="rId27"/>
    </p:embeddedFont>
    <p:embeddedFont>
      <p:font typeface="Helvetica Neue"/>
      <p:regular r:id="rId28"/>
      <p:bold r:id="rId29"/>
      <p:italic r:id="rId30"/>
      <p:boldItalic r:id="rId31"/>
    </p:embeddedFont>
    <p:embeddedFont>
      <p:font typeface="Helvetica Neue Light"/>
      <p:regular r:id="rId32"/>
      <p:bold r:id="rId33"/>
      <p:italic r:id="rId34"/>
      <p:boldItalic r:id="rId35"/>
    </p:embeddedFont>
    <p:embeddedFont>
      <p:font typeface="Century Gothic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72">
          <p15:clr>
            <a:srgbClr val="000000"/>
          </p15:clr>
        </p15:guide>
        <p15:guide id="2" pos="4096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72" orient="horz"/>
        <p:guide pos="409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aleway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italic.fntdata"/><Relationship Id="rId25" Type="http://schemas.openxmlformats.org/officeDocument/2006/relationships/font" Target="fonts/Raleway-bold.fntdata"/><Relationship Id="rId28" Type="http://schemas.openxmlformats.org/officeDocument/2006/relationships/font" Target="fonts/HelveticaNeue-regular.fntdata"/><Relationship Id="rId27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-boldItalic.fntdata"/><Relationship Id="rId30" Type="http://schemas.openxmlformats.org/officeDocument/2006/relationships/font" Target="fonts/HelveticaNeue-italic.fntdata"/><Relationship Id="rId11" Type="http://schemas.openxmlformats.org/officeDocument/2006/relationships/slide" Target="slides/slide6.xml"/><Relationship Id="rId33" Type="http://schemas.openxmlformats.org/officeDocument/2006/relationships/font" Target="fonts/HelveticaNeueLight-bold.fntdata"/><Relationship Id="rId10" Type="http://schemas.openxmlformats.org/officeDocument/2006/relationships/slide" Target="slides/slide5.xml"/><Relationship Id="rId32" Type="http://schemas.openxmlformats.org/officeDocument/2006/relationships/font" Target="fonts/HelveticaNeueLight-regular.fntdata"/><Relationship Id="rId13" Type="http://schemas.openxmlformats.org/officeDocument/2006/relationships/slide" Target="slides/slide8.xml"/><Relationship Id="rId35" Type="http://schemas.openxmlformats.org/officeDocument/2006/relationships/font" Target="fonts/HelveticaNeueLight-boldItalic.fntdata"/><Relationship Id="rId12" Type="http://schemas.openxmlformats.org/officeDocument/2006/relationships/slide" Target="slides/slide7.xml"/><Relationship Id="rId34" Type="http://schemas.openxmlformats.org/officeDocument/2006/relationships/font" Target="fonts/HelveticaNeueLight-italic.fntdata"/><Relationship Id="rId15" Type="http://schemas.openxmlformats.org/officeDocument/2006/relationships/slide" Target="slides/slide10.xml"/><Relationship Id="rId37" Type="http://schemas.openxmlformats.org/officeDocument/2006/relationships/font" Target="fonts/CenturyGothic-bold.fntdata"/><Relationship Id="rId14" Type="http://schemas.openxmlformats.org/officeDocument/2006/relationships/slide" Target="slides/slide9.xml"/><Relationship Id="rId36" Type="http://schemas.openxmlformats.org/officeDocument/2006/relationships/font" Target="fonts/CenturyGothic-regular.fntdata"/><Relationship Id="rId17" Type="http://schemas.openxmlformats.org/officeDocument/2006/relationships/slide" Target="slides/slide12.xml"/><Relationship Id="rId39" Type="http://schemas.openxmlformats.org/officeDocument/2006/relationships/font" Target="fonts/CenturyGothic-boldItalic.fntdata"/><Relationship Id="rId16" Type="http://schemas.openxmlformats.org/officeDocument/2006/relationships/slide" Target="slides/slide11.xml"/><Relationship Id="rId38" Type="http://schemas.openxmlformats.org/officeDocument/2006/relationships/font" Target="fonts/CenturyGothic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8ddf12d7a_0_1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58ddf12d7a_0_1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Carbon Mayor Report 2017</a:t>
            </a:r>
            <a:endParaRPr/>
          </a:p>
        </p:txBody>
      </p:sp>
      <p:sp>
        <p:nvSpPr>
          <p:cNvPr id="191" name="Google Shape;19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d80226dac_0_2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5d80226dac_0_2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d80226dac_0_1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5d80226dac_0_1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58de6de3ea_1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58de6de3ea_1_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2863ce5ec64374_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2863ce5ec64374_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d80226dac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d80226dac_0_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8ddf12d7a_0_10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8ddf12d7a_0_10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f63778895_1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5f63778895_1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c2863ce5ec64374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c2863ce5ec64374_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8ddf12d7a_0_4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8ddf12d7a_0_4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subtítulo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785706" y="2174239"/>
            <a:ext cx="11433388" cy="2628055"/>
          </a:xfrm>
          <a:prstGeom prst="rect">
            <a:avLst/>
          </a:prstGeom>
          <a:noFill/>
          <a:ln>
            <a:noFill/>
          </a:ln>
        </p:spPr>
        <p:txBody>
          <a:bodyPr anchorCtr="0" anchor="b" bIns="27075" lIns="27075" spcFirstLastPara="1" rIns="27075" wrap="square" tIns="270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Helvetica Neue Light"/>
              <a:buNone/>
              <a:defRPr sz="7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785706" y="4870026"/>
            <a:ext cx="11433388" cy="1178561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FFF"/>
              </a:buClr>
              <a:buSzPts val="3000"/>
              <a:buFont typeface="Helvetica Neue Light"/>
              <a:buNone/>
              <a:defRPr sz="4000">
                <a:solidFill>
                  <a:srgbClr val="73B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FFF"/>
              </a:buClr>
              <a:buSzPts val="3000"/>
              <a:buFont typeface="Helvetica Neue Light"/>
              <a:buNone/>
              <a:defRPr sz="4000">
                <a:solidFill>
                  <a:srgbClr val="73B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FFF"/>
              </a:buClr>
              <a:buSzPts val="3000"/>
              <a:buFont typeface="Helvetica Neue Light"/>
              <a:buNone/>
              <a:defRPr sz="4000">
                <a:solidFill>
                  <a:srgbClr val="73B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FFF"/>
              </a:buClr>
              <a:buSzPts val="3000"/>
              <a:buFont typeface="Helvetica Neue Light"/>
              <a:buNone/>
              <a:defRPr sz="4000">
                <a:solidFill>
                  <a:srgbClr val="73B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FFF"/>
              </a:buClr>
              <a:buSzPts val="3000"/>
              <a:buFont typeface="Helvetica Neue Light"/>
              <a:buNone/>
              <a:defRPr sz="4000">
                <a:solidFill>
                  <a:srgbClr val="73B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432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2611879" y="8219440"/>
            <a:ext cx="236357" cy="240267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b="1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b="1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b="1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b="1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b="1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b="1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b="1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b="1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b="1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u="none" cap="none" strike="noStrik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(arriba)">
  <p:cSld name="Título (arriba)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, viñetas y foto">
  <p:cSld name="Título, viñetas y foto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/>
          <p:nvPr>
            <p:ph idx="2" type="pic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9" name="Google Shape;49;p12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1" type="body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36195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 Light"/>
              <a:buChar char="•"/>
              <a:defRPr sz="2800"/>
            </a:lvl1pPr>
            <a:lvl2pPr indent="-36195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 Light"/>
              <a:buChar char="•"/>
              <a:defRPr sz="2800"/>
            </a:lvl2pPr>
            <a:lvl3pPr indent="-36195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 Light"/>
              <a:buChar char="•"/>
              <a:defRPr sz="2800"/>
            </a:lvl3pPr>
            <a:lvl4pPr indent="-361950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 Light"/>
              <a:buChar char="•"/>
              <a:defRPr sz="2800"/>
            </a:lvl4pPr>
            <a:lvl5pPr indent="-361950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 Light"/>
              <a:buChar char="•"/>
              <a:defRPr sz="2800"/>
            </a:lvl5pPr>
            <a:lvl6pPr indent="-31432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iñetas">
  <p:cSld name="Viñeta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1pPr>
            <a:lvl2pPr indent="-31432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2pPr>
            <a:lvl3pPr indent="-31432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fotos">
  <p:cSld name="3 foto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>
            <p:ph idx="2" type="pic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7" name="Google Shape;57;p14"/>
          <p:cNvSpPr/>
          <p:nvPr>
            <p:ph idx="3" type="pic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8" name="Google Shape;58;p14"/>
          <p:cNvSpPr/>
          <p:nvPr>
            <p:ph idx="4" type="pic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ita">
  <p:cSld name="Cita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i="1" sz="2400"/>
            </a:lvl1pPr>
            <a:lvl2pPr indent="-31432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2pPr>
            <a:lvl3pPr indent="-31432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2" type="body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None/>
              <a:defRPr/>
            </a:lvl1pPr>
            <a:lvl2pPr indent="-31432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2pPr>
            <a:lvl3pPr indent="-31432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oto">
  <p:cSld name="Foto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/>
          <p:nvPr>
            <p:ph idx="2" type="pic"/>
          </p:nvPr>
        </p:nvSpPr>
        <p:spPr>
          <a:xfrm>
            <a:off x="-3175" y="0"/>
            <a:ext cx="13004800" cy="9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>
  <p:cSld name="En blanco 2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8"/>
          <p:cNvGrpSpPr/>
          <p:nvPr/>
        </p:nvGrpSpPr>
        <p:grpSpPr>
          <a:xfrm>
            <a:off x="-2" y="1463038"/>
            <a:ext cx="3041229" cy="7081524"/>
            <a:chOff x="-1" y="-1"/>
            <a:chExt cx="3041228" cy="7081522"/>
          </a:xfrm>
        </p:grpSpPr>
        <p:sp>
          <p:nvSpPr>
            <p:cNvPr id="71" name="Google Shape;71;p18"/>
            <p:cNvSpPr/>
            <p:nvPr/>
          </p:nvSpPr>
          <p:spPr>
            <a:xfrm>
              <a:off x="-1" y="2502985"/>
              <a:ext cx="107339" cy="667994"/>
            </a:xfrm>
            <a:custGeom>
              <a:rect b="b" l="l" r="r" t="t"/>
              <a:pathLst>
                <a:path extrusionOk="0" h="21600" w="2160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647252">
                <a:alpha val="19607"/>
              </a:srgbClr>
            </a:solidFill>
            <a:ln>
              <a:noFill/>
            </a:ln>
          </p:spPr>
          <p:txBody>
            <a:bodyPr anchorCtr="0" anchor="t" bIns="48750" lIns="48750" spcFirstLastPara="1" rIns="48750" wrap="square" tIns="48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entury Gothic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72" name="Google Shape;72;p18"/>
            <p:cNvSpPr/>
            <p:nvPr/>
          </p:nvSpPr>
          <p:spPr>
            <a:xfrm>
              <a:off x="137153" y="3123264"/>
              <a:ext cx="689744" cy="2477141"/>
            </a:xfrm>
            <a:custGeom>
              <a:rect b="b" l="l" r="r" t="t"/>
              <a:pathLst>
                <a:path extrusionOk="0" h="21600" w="2160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647252">
                <a:alpha val="19607"/>
              </a:srgbClr>
            </a:solidFill>
            <a:ln>
              <a:noFill/>
            </a:ln>
          </p:spPr>
          <p:txBody>
            <a:bodyPr anchorCtr="0" anchor="t" bIns="48750" lIns="48750" spcFirstLastPara="1" rIns="48750" wrap="square" tIns="48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entury Gothic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73" name="Google Shape;73;p18"/>
            <p:cNvSpPr/>
            <p:nvPr/>
          </p:nvSpPr>
          <p:spPr>
            <a:xfrm>
              <a:off x="860687" y="5566607"/>
              <a:ext cx="649989" cy="1514913"/>
            </a:xfrm>
            <a:custGeom>
              <a:rect b="b" l="l" r="r" t="t"/>
              <a:pathLst>
                <a:path extrusionOk="0" h="21600" w="2160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647252">
                <a:alpha val="19607"/>
              </a:srgbClr>
            </a:solidFill>
            <a:ln>
              <a:noFill/>
            </a:ln>
          </p:spPr>
          <p:txBody>
            <a:bodyPr anchorCtr="0" anchor="t" bIns="48750" lIns="48750" spcFirstLastPara="1" rIns="48750" wrap="square" tIns="48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entury Gothic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74" name="Google Shape;74;p18"/>
            <p:cNvSpPr/>
            <p:nvPr/>
          </p:nvSpPr>
          <p:spPr>
            <a:xfrm>
              <a:off x="1023681" y="6693845"/>
              <a:ext cx="182872" cy="387676"/>
            </a:xfrm>
            <a:custGeom>
              <a:rect b="b" l="l" r="r" t="t"/>
              <a:pathLst>
                <a:path extrusionOk="0" h="21600" w="2160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647252">
                <a:alpha val="19607"/>
              </a:srgbClr>
            </a:solidFill>
            <a:ln>
              <a:noFill/>
            </a:ln>
          </p:spPr>
          <p:txBody>
            <a:bodyPr anchorCtr="0" anchor="t" bIns="48750" lIns="48750" spcFirstLastPara="1" rIns="48750" wrap="square" tIns="48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entury Gothic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75" name="Google Shape;75;p18"/>
            <p:cNvSpPr/>
            <p:nvPr/>
          </p:nvSpPr>
          <p:spPr>
            <a:xfrm>
              <a:off x="107337" y="3170978"/>
              <a:ext cx="876590" cy="3550701"/>
            </a:xfrm>
            <a:custGeom>
              <a:rect b="b" l="l" r="r" t="t"/>
              <a:pathLst>
                <a:path extrusionOk="0" h="21600" w="2160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647252">
                <a:alpha val="19607"/>
              </a:srgbClr>
            </a:solidFill>
            <a:ln>
              <a:noFill/>
            </a:ln>
          </p:spPr>
          <p:txBody>
            <a:bodyPr anchorCtr="0" anchor="t" bIns="48750" lIns="48750" spcFirstLastPara="1" rIns="48750" wrap="square" tIns="48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entury Gothic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76" name="Google Shape;76;p18"/>
            <p:cNvSpPr/>
            <p:nvPr/>
          </p:nvSpPr>
          <p:spPr>
            <a:xfrm>
              <a:off x="27864" y="-1"/>
              <a:ext cx="109290" cy="3123266"/>
            </a:xfrm>
            <a:custGeom>
              <a:rect b="b" l="l" r="r" t="t"/>
              <a:pathLst>
                <a:path extrusionOk="0" h="21600" w="20835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647252">
                <a:alpha val="19607"/>
              </a:srgbClr>
            </a:solidFill>
            <a:ln>
              <a:noFill/>
            </a:ln>
          </p:spPr>
          <p:txBody>
            <a:bodyPr anchorCtr="0" anchor="t" bIns="48750" lIns="48750" spcFirstLastPara="1" rIns="48750" wrap="square" tIns="48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entury Gothic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77" name="Google Shape;77;p18"/>
            <p:cNvSpPr/>
            <p:nvPr/>
          </p:nvSpPr>
          <p:spPr>
            <a:xfrm>
              <a:off x="83484" y="2896624"/>
              <a:ext cx="83486" cy="526841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647252">
                <a:alpha val="19607"/>
              </a:srgbClr>
            </a:solidFill>
            <a:ln>
              <a:noFill/>
            </a:ln>
          </p:spPr>
          <p:txBody>
            <a:bodyPr anchorCtr="0" anchor="t" bIns="48750" lIns="48750" spcFirstLastPara="1" rIns="48750" wrap="square" tIns="48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entury Gothic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78" name="Google Shape;78;p18"/>
            <p:cNvSpPr/>
            <p:nvPr/>
          </p:nvSpPr>
          <p:spPr>
            <a:xfrm>
              <a:off x="820933" y="5600404"/>
              <a:ext cx="202749" cy="109344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647252">
                <a:alpha val="19607"/>
              </a:srgbClr>
            </a:solidFill>
            <a:ln>
              <a:noFill/>
            </a:ln>
          </p:spPr>
          <p:txBody>
            <a:bodyPr anchorCtr="0" anchor="t" bIns="48750" lIns="48750" spcFirstLastPara="1" rIns="48750" wrap="square" tIns="48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entury Gothic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79" name="Google Shape;79;p18"/>
            <p:cNvSpPr/>
            <p:nvPr/>
          </p:nvSpPr>
          <p:spPr>
            <a:xfrm>
              <a:off x="826895" y="1248510"/>
              <a:ext cx="2214332" cy="4318097"/>
            </a:xfrm>
            <a:custGeom>
              <a:rect b="b" l="l" r="r" t="t"/>
              <a:pathLst>
                <a:path extrusionOk="0" h="21600" w="2160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647252">
                <a:alpha val="19607"/>
              </a:srgbClr>
            </a:solidFill>
            <a:ln>
              <a:noFill/>
            </a:ln>
          </p:spPr>
          <p:txBody>
            <a:bodyPr anchorCtr="0" anchor="t" bIns="48750" lIns="48750" spcFirstLastPara="1" rIns="48750" wrap="square" tIns="48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entury Gothic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80" name="Google Shape;80;p18"/>
            <p:cNvSpPr/>
            <p:nvPr/>
          </p:nvSpPr>
          <p:spPr>
            <a:xfrm>
              <a:off x="983926" y="6721678"/>
              <a:ext cx="172935" cy="359843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647252">
                <a:alpha val="19607"/>
              </a:srgbClr>
            </a:solidFill>
            <a:ln>
              <a:noFill/>
            </a:ln>
          </p:spPr>
          <p:txBody>
            <a:bodyPr anchorCtr="0" anchor="t" bIns="48750" lIns="48750" spcFirstLastPara="1" rIns="48750" wrap="square" tIns="48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entury Gothic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81" name="Google Shape;81;p18"/>
            <p:cNvSpPr/>
            <p:nvPr/>
          </p:nvSpPr>
          <p:spPr>
            <a:xfrm>
              <a:off x="820933" y="5473168"/>
              <a:ext cx="39755" cy="236582"/>
            </a:xfrm>
            <a:custGeom>
              <a:rect b="b" l="l" r="r" t="t"/>
              <a:pathLst>
                <a:path extrusionOk="0" h="21600" w="2160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647252">
                <a:alpha val="19607"/>
              </a:srgbClr>
            </a:solidFill>
            <a:ln>
              <a:noFill/>
            </a:ln>
          </p:spPr>
          <p:txBody>
            <a:bodyPr anchorCtr="0" anchor="t" bIns="48750" lIns="48750" spcFirstLastPara="1" rIns="48750" wrap="square" tIns="48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entury Gothic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82" name="Google Shape;82;p18"/>
            <p:cNvSpPr/>
            <p:nvPr/>
          </p:nvSpPr>
          <p:spPr>
            <a:xfrm>
              <a:off x="906404" y="6417502"/>
              <a:ext cx="254431" cy="664018"/>
            </a:xfrm>
            <a:custGeom>
              <a:rect b="b" l="l" r="r" t="t"/>
              <a:pathLst>
                <a:path extrusionOk="0" h="21600" w="2160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647252">
                <a:alpha val="19607"/>
              </a:srgbClr>
            </a:solidFill>
            <a:ln>
              <a:noFill/>
            </a:ln>
          </p:spPr>
          <p:txBody>
            <a:bodyPr anchorCtr="0" anchor="t" bIns="48750" lIns="48750" spcFirstLastPara="1" rIns="48750" wrap="square" tIns="48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entury Gothic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83" name="Google Shape;83;p18"/>
          <p:cNvGrpSpPr/>
          <p:nvPr/>
        </p:nvGrpSpPr>
        <p:grpSpPr>
          <a:xfrm>
            <a:off x="28786" y="1219198"/>
            <a:ext cx="2514602" cy="7310124"/>
            <a:chOff x="0" y="-1"/>
            <a:chExt cx="2514601" cy="7310123"/>
          </a:xfrm>
        </p:grpSpPr>
        <p:sp>
          <p:nvSpPr>
            <p:cNvPr id="84" name="Google Shape;84;p18"/>
            <p:cNvSpPr/>
            <p:nvPr/>
          </p:nvSpPr>
          <p:spPr>
            <a:xfrm>
              <a:off x="0" y="-1"/>
              <a:ext cx="527453" cy="4694414"/>
            </a:xfrm>
            <a:custGeom>
              <a:rect b="b" l="l" r="r" t="t"/>
              <a:pathLst>
                <a:path extrusionOk="0" h="21600" w="2160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647252"/>
            </a:solidFill>
            <a:ln>
              <a:noFill/>
            </a:ln>
          </p:spPr>
          <p:txBody>
            <a:bodyPr anchorCtr="0" anchor="t" bIns="48750" lIns="48750" spcFirstLastPara="1" rIns="48750" wrap="square" tIns="48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entury Gothic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85" name="Google Shape;85;p18"/>
            <p:cNvSpPr/>
            <p:nvPr/>
          </p:nvSpPr>
          <p:spPr>
            <a:xfrm>
              <a:off x="558119" y="4604241"/>
              <a:ext cx="451812" cy="1686066"/>
            </a:xfrm>
            <a:custGeom>
              <a:rect b="b" l="l" r="r" t="t"/>
              <a:pathLst>
                <a:path extrusionOk="0" h="21600" w="2160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647252"/>
            </a:solidFill>
            <a:ln>
              <a:noFill/>
            </a:ln>
          </p:spPr>
          <p:txBody>
            <a:bodyPr anchorCtr="0" anchor="t" bIns="48750" lIns="48750" spcFirstLastPara="1" rIns="48750" wrap="square" tIns="48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entury Gothic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86" name="Google Shape;86;p18"/>
            <p:cNvSpPr/>
            <p:nvPr/>
          </p:nvSpPr>
          <p:spPr>
            <a:xfrm>
              <a:off x="1044684" y="6253519"/>
              <a:ext cx="459989" cy="1056602"/>
            </a:xfrm>
            <a:custGeom>
              <a:rect b="b" l="l" r="r" t="t"/>
              <a:pathLst>
                <a:path extrusionOk="0" h="21600" w="2160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647252"/>
            </a:solidFill>
            <a:ln>
              <a:noFill/>
            </a:ln>
          </p:spPr>
          <p:txBody>
            <a:bodyPr anchorCtr="0" anchor="t" bIns="48750" lIns="48750" spcFirstLastPara="1" rIns="48750" wrap="square" tIns="48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entury Gothic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87" name="Google Shape;87;p18"/>
            <p:cNvSpPr/>
            <p:nvPr/>
          </p:nvSpPr>
          <p:spPr>
            <a:xfrm>
              <a:off x="527452" y="4655334"/>
              <a:ext cx="588786" cy="2385017"/>
            </a:xfrm>
            <a:custGeom>
              <a:rect b="b" l="l" r="r" t="t"/>
              <a:pathLst>
                <a:path extrusionOk="0" h="21600" w="2160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647252"/>
            </a:solidFill>
            <a:ln>
              <a:noFill/>
            </a:ln>
          </p:spPr>
          <p:txBody>
            <a:bodyPr anchorCtr="0" anchor="t" bIns="48750" lIns="48750" spcFirstLastPara="1" rIns="48750" wrap="square" tIns="48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entury Gothic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88" name="Google Shape;88;p18"/>
            <p:cNvSpPr/>
            <p:nvPr/>
          </p:nvSpPr>
          <p:spPr>
            <a:xfrm>
              <a:off x="474085" y="1375172"/>
              <a:ext cx="182165" cy="3229070"/>
            </a:xfrm>
            <a:custGeom>
              <a:rect b="b" l="l" r="r" t="t"/>
              <a:pathLst>
                <a:path extrusionOk="0" h="21600" w="2115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647252"/>
            </a:solidFill>
            <a:ln>
              <a:noFill/>
            </a:ln>
          </p:spPr>
          <p:txBody>
            <a:bodyPr anchorCtr="0" anchor="t" bIns="48750" lIns="48750" spcFirstLastPara="1" rIns="48750" wrap="square" tIns="48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entury Gothic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89" name="Google Shape;89;p18"/>
            <p:cNvSpPr/>
            <p:nvPr/>
          </p:nvSpPr>
          <p:spPr>
            <a:xfrm>
              <a:off x="1157124" y="7009694"/>
              <a:ext cx="143109" cy="300428"/>
            </a:xfrm>
            <a:custGeom>
              <a:rect b="b" l="l" r="r" t="t"/>
              <a:pathLst>
                <a:path extrusionOk="0" h="21600" w="2160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647252"/>
            </a:solidFill>
            <a:ln>
              <a:noFill/>
            </a:ln>
          </p:spPr>
          <p:txBody>
            <a:bodyPr anchorCtr="0" anchor="t" bIns="48750" lIns="48750" spcFirstLastPara="1" rIns="48750" wrap="square" tIns="48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entury Gothic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90" name="Google Shape;90;p18"/>
            <p:cNvSpPr/>
            <p:nvPr/>
          </p:nvSpPr>
          <p:spPr>
            <a:xfrm>
              <a:off x="507008" y="4381477"/>
              <a:ext cx="87911" cy="545673"/>
            </a:xfrm>
            <a:custGeom>
              <a:rect b="b" l="l" r="r" t="t"/>
              <a:pathLst>
                <a:path extrusionOk="0" h="21600" w="2160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647252"/>
            </a:solidFill>
            <a:ln>
              <a:noFill/>
            </a:ln>
          </p:spPr>
          <p:txBody>
            <a:bodyPr anchorCtr="0" anchor="t" bIns="48750" lIns="48750" spcFirstLastPara="1" rIns="48750" wrap="square" tIns="48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entury Gothic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91" name="Google Shape;91;p18"/>
            <p:cNvSpPr/>
            <p:nvPr/>
          </p:nvSpPr>
          <p:spPr>
            <a:xfrm>
              <a:off x="1009928" y="3355532"/>
              <a:ext cx="1504673" cy="2897988"/>
            </a:xfrm>
            <a:custGeom>
              <a:rect b="b" l="l" r="r" t="t"/>
              <a:pathLst>
                <a:path extrusionOk="0" h="21600" w="2160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647252"/>
            </a:solidFill>
            <a:ln>
              <a:noFill/>
            </a:ln>
          </p:spPr>
          <p:txBody>
            <a:bodyPr anchorCtr="0" anchor="t" bIns="48750" lIns="48750" spcFirstLastPara="1" rIns="48750" wrap="square" tIns="48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entury Gothic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92" name="Google Shape;92;p18"/>
            <p:cNvSpPr/>
            <p:nvPr/>
          </p:nvSpPr>
          <p:spPr>
            <a:xfrm>
              <a:off x="1116237" y="7040348"/>
              <a:ext cx="128798" cy="269771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647252"/>
            </a:solidFill>
            <a:ln>
              <a:noFill/>
            </a:ln>
          </p:spPr>
          <p:txBody>
            <a:bodyPr anchorCtr="0" anchor="t" bIns="48750" lIns="48750" spcFirstLastPara="1" rIns="48750" wrap="square" tIns="48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entury Gothic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93" name="Google Shape;93;p18"/>
            <p:cNvSpPr/>
            <p:nvPr/>
          </p:nvSpPr>
          <p:spPr>
            <a:xfrm>
              <a:off x="1009928" y="6290306"/>
              <a:ext cx="147197" cy="719389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647252"/>
            </a:solidFill>
            <a:ln>
              <a:noFill/>
            </a:ln>
          </p:spPr>
          <p:txBody>
            <a:bodyPr anchorCtr="0" anchor="t" bIns="48750" lIns="48750" spcFirstLastPara="1" rIns="48750" wrap="square" tIns="48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entury Gothic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94" name="Google Shape;94;p18"/>
            <p:cNvSpPr/>
            <p:nvPr/>
          </p:nvSpPr>
          <p:spPr>
            <a:xfrm>
              <a:off x="1009928" y="6157464"/>
              <a:ext cx="40889" cy="243203"/>
            </a:xfrm>
            <a:custGeom>
              <a:rect b="b" l="l" r="r" t="t"/>
              <a:pathLst>
                <a:path extrusionOk="0" h="21600" w="2160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647252"/>
            </a:solidFill>
            <a:ln>
              <a:noFill/>
            </a:ln>
          </p:spPr>
          <p:txBody>
            <a:bodyPr anchorCtr="0" anchor="t" bIns="48750" lIns="48750" spcFirstLastPara="1" rIns="48750" wrap="square" tIns="48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entury Gothic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95" name="Google Shape;95;p18"/>
            <p:cNvSpPr/>
            <p:nvPr/>
          </p:nvSpPr>
          <p:spPr>
            <a:xfrm>
              <a:off x="1044684" y="6744010"/>
              <a:ext cx="224884" cy="566111"/>
            </a:xfrm>
            <a:custGeom>
              <a:rect b="b" l="l" r="r" t="t"/>
              <a:pathLst>
                <a:path extrusionOk="0" h="21600" w="2160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647252"/>
            </a:solidFill>
            <a:ln>
              <a:noFill/>
            </a:ln>
          </p:spPr>
          <p:txBody>
            <a:bodyPr anchorCtr="0" anchor="t" bIns="48750" lIns="48750" spcFirstLastPara="1" rIns="48750" wrap="square" tIns="48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entury Gothic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96" name="Google Shape;96;p18"/>
          <p:cNvSpPr/>
          <p:nvPr/>
        </p:nvSpPr>
        <p:spPr>
          <a:xfrm>
            <a:off x="-1" y="1219199"/>
            <a:ext cx="194735" cy="7315201"/>
          </a:xfrm>
          <a:prstGeom prst="rect">
            <a:avLst/>
          </a:prstGeom>
          <a:solidFill>
            <a:srgbClr val="647252"/>
          </a:solidFill>
          <a:ln>
            <a:noFill/>
          </a:ln>
        </p:spPr>
        <p:txBody>
          <a:bodyPr anchorCtr="0" anchor="t" bIns="48750" lIns="48750" spcFirstLastPara="1" rIns="48750" wrap="square" tIns="48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7" name="Google Shape;97;p18"/>
          <p:cNvSpPr/>
          <p:nvPr/>
        </p:nvSpPr>
        <p:spPr>
          <a:xfrm flipH="1" rot="10800000">
            <a:off x="-5081" y="1981199"/>
            <a:ext cx="1702588" cy="541868"/>
          </a:xfrm>
          <a:custGeom>
            <a:rect b="b" l="l" r="r" t="t"/>
            <a:pathLst>
              <a:path extrusionOk="0" h="21600" w="21568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rgbClr val="E78712"/>
          </a:solidFill>
          <a:ln>
            <a:noFill/>
          </a:ln>
        </p:spPr>
        <p:txBody>
          <a:bodyPr anchorCtr="0" anchor="t" bIns="48750" lIns="48750" spcFirstLastPara="1" rIns="48750" wrap="square" tIns="48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894310" y="1989158"/>
            <a:ext cx="504384" cy="529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8750" lIns="48750" spcFirstLastPara="1" rIns="48750" wrap="square" tIns="4875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800"/>
              <a:buFont typeface="Century Gothic"/>
              <a:buNone/>
              <a:defRPr sz="28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800"/>
              <a:buFont typeface="Century Gothic"/>
              <a:buNone/>
              <a:defRPr sz="28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800"/>
              <a:buFont typeface="Century Gothic"/>
              <a:buNone/>
              <a:defRPr sz="28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800"/>
              <a:buFont typeface="Century Gothic"/>
              <a:buNone/>
              <a:defRPr sz="28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800"/>
              <a:buFont typeface="Century Gothic"/>
              <a:buNone/>
              <a:defRPr sz="28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800"/>
              <a:buFont typeface="Century Gothic"/>
              <a:buNone/>
              <a:defRPr sz="28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800"/>
              <a:buFont typeface="Century Gothic"/>
              <a:buNone/>
              <a:defRPr sz="28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800"/>
              <a:buFont typeface="Century Gothic"/>
              <a:buNone/>
              <a:defRPr sz="28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800"/>
              <a:buFont typeface="Century Gothic"/>
              <a:buNone/>
              <a:defRPr sz="28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viñetas">
  <p:cSld name="Título y viñeta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785706" y="1408853"/>
            <a:ext cx="11433388" cy="1828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Helvetica Neue Light"/>
              <a:buNone/>
              <a:defRPr sz="7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785706" y="3298613"/>
            <a:ext cx="11433388" cy="4287521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>
            <a:lvl1pPr indent="-293370" lvl="0" marL="45720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FFFFFF"/>
              </a:buClr>
              <a:buSzPts val="1020"/>
              <a:buFont typeface="Helvetica Neue Light"/>
              <a:buChar char="•"/>
              <a:defRPr sz="3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93369" lvl="1" marL="91440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FFFFFF"/>
              </a:buClr>
              <a:buSzPts val="1020"/>
              <a:buFont typeface="Helvetica Neue Light"/>
              <a:buChar char="•"/>
              <a:defRPr sz="3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93369" lvl="2" marL="137160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FFFFFF"/>
              </a:buClr>
              <a:buSzPts val="1020"/>
              <a:buFont typeface="Helvetica Neue Light"/>
              <a:buChar char="•"/>
              <a:defRPr sz="3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93369" lvl="3" marL="182880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FFFFFF"/>
              </a:buClr>
              <a:buSzPts val="1020"/>
              <a:buFont typeface="Helvetica Neue Light"/>
              <a:buChar char="•"/>
              <a:defRPr sz="3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93370" lvl="4" marL="228600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FFFFFF"/>
              </a:buClr>
              <a:buSzPts val="1020"/>
              <a:buFont typeface="Helvetica Neue Light"/>
              <a:buChar char="•"/>
              <a:defRPr sz="3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432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12611879" y="8219440"/>
            <a:ext cx="236357" cy="240267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b="1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b="1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b="1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b="1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b="1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b="1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b="1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b="1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b="1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u="none" cap="none" strike="noStrik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>
  <p:cSld name="En blanc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12611879" y="8219440"/>
            <a:ext cx="236357" cy="240267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b="1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b="1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b="1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b="1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b="1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b="1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b="1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b="1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b="1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u="none" cap="none" strike="noStrik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viñetas">
  <p:cSld name="Título y viñetas 2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1pPr>
            <a:lvl2pPr indent="-31432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2pPr>
            <a:lvl3pPr indent="-31432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viñetas">
  <p:cSld name="Título y viñetas 3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1pPr>
            <a:lvl2pPr indent="-31432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2pPr>
            <a:lvl3pPr indent="-31432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subtítulo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32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32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32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32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3200"/>
            </a:lvl5pPr>
            <a:lvl6pPr indent="-31432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oto (horizontal)">
  <p:cSld name="Foto (horizontal)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/>
          <p:nvPr>
            <p:ph idx="2" type="pic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3" name="Google Shape;33;p8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" type="body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32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32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32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32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3200"/>
            </a:lvl5pPr>
            <a:lvl6pPr indent="-31432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(centro)">
  <p:cSld name="Título (centro)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oto (vertical)">
  <p:cSld name="Foto (vertical)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/>
          <p:nvPr>
            <p:ph idx="2" type="pic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1" name="Google Shape;41;p10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 Light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32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32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32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32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3200"/>
            </a:lvl5pPr>
            <a:lvl6pPr indent="-31432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409575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09575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09575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09575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09575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gdrights.org/calculator/" TargetMode="External"/><Relationship Id="rId4" Type="http://schemas.openxmlformats.org/officeDocument/2006/relationships/image" Target="../media/image23.png"/><Relationship Id="rId5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8.jpg"/><Relationship Id="rId9" Type="http://schemas.openxmlformats.org/officeDocument/2006/relationships/image" Target="../media/image11.png"/><Relationship Id="rId5" Type="http://schemas.openxmlformats.org/officeDocument/2006/relationships/image" Target="../media/image10.jpg"/><Relationship Id="rId6" Type="http://schemas.openxmlformats.org/officeDocument/2006/relationships/image" Target="../media/image6.jpg"/><Relationship Id="rId7" Type="http://schemas.openxmlformats.org/officeDocument/2006/relationships/image" Target="../media/image5.jpg"/><Relationship Id="rId8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785706" y="523239"/>
            <a:ext cx="11433388" cy="2628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796"/>
              <a:buFont typeface="Helvetica Neue Light"/>
              <a:buNone/>
            </a:pPr>
            <a:r>
              <a:rPr lang="en-US" sz="5796"/>
              <a:t>Retos y perspectivas </a:t>
            </a:r>
            <a:r>
              <a:rPr lang="en-US" sz="5796">
                <a:solidFill>
                  <a:schemeClr val="lt1"/>
                </a:solidFill>
              </a:rPr>
              <a:t>de la crisis climática y la COP 25</a:t>
            </a:r>
            <a:r>
              <a:rPr lang="en-US" sz="5796"/>
              <a:t> desde una perspectiva de</a:t>
            </a:r>
            <a:r>
              <a:rPr b="0" i="0" lang="en-US" sz="5796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justicia climática.</a:t>
            </a:r>
            <a:endParaRPr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785706" y="7918026"/>
            <a:ext cx="11433388" cy="1178561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FFF"/>
              </a:buClr>
              <a:buSzPts val="2700"/>
              <a:buFont typeface="Helvetica Neue Light"/>
              <a:buNone/>
            </a:pPr>
            <a:r>
              <a:rPr lang="en-US" sz="3000"/>
              <a:t>Martin Vilela Peredo</a:t>
            </a:r>
            <a:endParaRPr sz="30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FFF"/>
              </a:buClr>
              <a:buSzPts val="2700"/>
              <a:buFont typeface="Helvetica Neue Light"/>
              <a:buNone/>
            </a:pPr>
            <a:r>
              <a:rPr lang="en-US" sz="3000"/>
              <a:t>Plataforma Boliviana frente al Cambio climático</a:t>
            </a:r>
            <a:endParaRPr sz="30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FFF"/>
              </a:buClr>
              <a:buSzPts val="2700"/>
              <a:buFont typeface="Helvetica Neue Light"/>
              <a:buNone/>
            </a:pPr>
            <a:r>
              <a:rPr lang="en-US" sz="3000"/>
              <a:t>martinvilela.uma@gmail.com</a:t>
            </a:r>
            <a:endParaRPr sz="3000"/>
          </a:p>
        </p:txBody>
      </p:sp>
      <p:sp>
        <p:nvSpPr>
          <p:cNvPr id="105" name="Google Shape;105;p19"/>
          <p:cNvSpPr txBox="1"/>
          <p:nvPr/>
        </p:nvSpPr>
        <p:spPr>
          <a:xfrm>
            <a:off x="785708" y="3876299"/>
            <a:ext cx="114333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Helvetica Neue Light"/>
              <a:buNone/>
            </a:pPr>
            <a:r>
              <a:rPr lang="en-US" sz="3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WEBINARIO: Acuerdo de París y la Ambición: Balance y Desafíos, en tiempo de emergencia climática 9 de agosto de 2019</a:t>
            </a:r>
            <a:endParaRPr sz="30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5813" y="4699776"/>
            <a:ext cx="2993075" cy="299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ptura de pantalla 2018-12-02 a la(s) 14.35.40.png" id="183" name="Google Shape;18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1450" y="1595635"/>
            <a:ext cx="10121900" cy="684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ptura de pantalla 2018-12-02 a la(s) 14.34.40.png" id="188" name="Google Shape;18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6850" y="1551185"/>
            <a:ext cx="10071100" cy="684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ptura de pantalla 2018-12-03 a la(s) 15.38.02.png" id="193" name="Google Shape;19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1776"/>
            <a:ext cx="13004800" cy="8498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ptura de pantalla 2018-12-03 a la(s) 14.27.56.png" id="198" name="Google Shape;19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4868" y="2013743"/>
            <a:ext cx="8978901" cy="623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/>
          <p:nvPr>
            <p:ph idx="4294967295" type="title"/>
          </p:nvPr>
        </p:nvSpPr>
        <p:spPr>
          <a:xfrm>
            <a:off x="363025" y="517325"/>
            <a:ext cx="12440100" cy="13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8750" lIns="48750" spcFirstLastPara="1" rIns="48750" wrap="square" tIns="48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Century Gothic"/>
              <a:buNone/>
            </a:pPr>
            <a:r>
              <a:rPr lang="en-US" sz="6000"/>
              <a:t>Obligaciones Globales de reducción de emisiones (24,328 MtCO</a:t>
            </a:r>
            <a:r>
              <a:rPr baseline="-25000" lang="en-US" sz="6000"/>
              <a:t>2</a:t>
            </a:r>
            <a:r>
              <a:rPr lang="en-US" sz="6000"/>
              <a:t>e)al 2020</a:t>
            </a:r>
            <a:endParaRPr sz="6000"/>
          </a:p>
        </p:txBody>
      </p:sp>
      <p:pic>
        <p:nvPicPr>
          <p:cNvPr descr="Captura de pantalla 2018-12-03 a la(s) 02.44.31.png" id="204" name="Google Shape;20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363" y="1404718"/>
            <a:ext cx="12218077" cy="8178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/>
          <p:nvPr>
            <p:ph idx="4294967295" type="title"/>
          </p:nvPr>
        </p:nvSpPr>
        <p:spPr>
          <a:xfrm>
            <a:off x="1750059" y="507999"/>
            <a:ext cx="9504682" cy="1366521"/>
          </a:xfrm>
          <a:prstGeom prst="rect">
            <a:avLst/>
          </a:prstGeom>
          <a:noFill/>
          <a:ln>
            <a:noFill/>
          </a:ln>
        </p:spPr>
        <p:txBody>
          <a:bodyPr anchorCtr="0" anchor="t" bIns="48750" lIns="48750" spcFirstLastPara="1" rIns="48750" wrap="square" tIns="48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entury Gothic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 Visión de equidad y justicia</a:t>
            </a:r>
            <a:endParaRPr/>
          </a:p>
        </p:txBody>
      </p:sp>
      <p:sp>
        <p:nvSpPr>
          <p:cNvPr id="210" name="Google Shape;210;p33"/>
          <p:cNvSpPr txBox="1"/>
          <p:nvPr>
            <p:ph idx="4294967295" type="body"/>
          </p:nvPr>
        </p:nvSpPr>
        <p:spPr>
          <a:xfrm>
            <a:off x="1747519" y="1624648"/>
            <a:ext cx="9509762" cy="2413812"/>
          </a:xfrm>
          <a:prstGeom prst="rect">
            <a:avLst/>
          </a:prstGeom>
          <a:noFill/>
          <a:ln>
            <a:noFill/>
          </a:ln>
        </p:spPr>
        <p:txBody>
          <a:bodyPr anchorCtr="0" anchor="t" bIns="48750" lIns="48750" spcFirstLastPara="1" rIns="48750" wrap="square" tIns="4875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8712"/>
              </a:buClr>
              <a:buSzPts val="2400"/>
              <a:buFont typeface="Century Gothic"/>
              <a:buChar char=""/>
            </a:pPr>
            <a:r>
              <a:rPr lang="en-US"/>
              <a:t>Si queremos no superar los 2ºC (800Gt Co2)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E78712"/>
              </a:buClr>
              <a:buSzPts val="2400"/>
              <a:buFont typeface="Century Gothic"/>
              <a:buChar char=""/>
            </a:pPr>
            <a:r>
              <a:rPr lang="en-US"/>
              <a:t>Basados en: Responsabilidades históricas Y Capacidades (Fare Share) Distribución justa.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E78712"/>
              </a:buClr>
              <a:buSzPts val="2400"/>
              <a:buFont typeface="Century Gothic"/>
              <a:buChar char=""/>
            </a:pPr>
            <a:r>
              <a:rPr lang="en-US"/>
              <a:t>Climate Equity Reference Calculator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http://gdrights.org/calculator/</a:t>
            </a:r>
            <a:endParaRPr/>
          </a:p>
        </p:txBody>
      </p:sp>
      <p:pic>
        <p:nvPicPr>
          <p:cNvPr descr="image.png" id="211" name="Google Shape;211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02397" y="2852268"/>
            <a:ext cx="6377094" cy="46448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2" name="Google Shape;212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49107" y="2845497"/>
            <a:ext cx="6551508" cy="4658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ptura de pantalla 2018-12-03 a la(s) 03.14.03.png" id="217" name="Google Shape;21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850" y="946596"/>
            <a:ext cx="11341100" cy="82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175" y="76200"/>
            <a:ext cx="11498443" cy="960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/>
          <p:nvPr>
            <p:ph type="title"/>
          </p:nvPr>
        </p:nvSpPr>
        <p:spPr>
          <a:xfrm>
            <a:off x="952500" y="254000"/>
            <a:ext cx="11099700" cy="21591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manera de conclusiones</a:t>
            </a:r>
            <a:endParaRPr/>
          </a:p>
        </p:txBody>
      </p:sp>
      <p:sp>
        <p:nvSpPr>
          <p:cNvPr id="228" name="Google Shape;228;p36"/>
          <p:cNvSpPr txBox="1"/>
          <p:nvPr>
            <p:ph idx="1" type="body"/>
          </p:nvPr>
        </p:nvSpPr>
        <p:spPr>
          <a:xfrm>
            <a:off x="952500" y="2590800"/>
            <a:ext cx="11099700" cy="62865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-US"/>
              <a:t>El cambio climático ya es inevitable y nos enfrentaremos al peor escenario.</a:t>
            </a:r>
            <a:endParaRPr/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-US"/>
              <a:t>Necesitamos reducir la vulnerabilidad revirtiendo políticas de desarrollo centradas en el crecimiento de la </a:t>
            </a:r>
            <a:r>
              <a:rPr lang="en-US"/>
              <a:t>economía </a:t>
            </a:r>
            <a:endParaRPr/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-US"/>
              <a:t>la vulnerabilidad es directamente proporcional a la desigual distribución de la riqueza. </a:t>
            </a:r>
            <a:endParaRPr/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-US"/>
              <a:t>Los NDCs deberían ser políticas que reduzcan la desigualdad al mismo tiempo que reduzcan emisiones y mejoren la resiliencia climática</a:t>
            </a:r>
            <a:endParaRPr/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-US"/>
              <a:t>Deben ser Medibles</a:t>
            </a:r>
            <a:endParaRPr/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Char char="•"/>
            </a:pPr>
            <a:r>
              <a:rPr lang="en-US"/>
              <a:t>Los NDCs son un riesgo y deben ser actualizados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91175"/>
            <a:ext cx="12852401" cy="8000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65053" y="2849975"/>
            <a:ext cx="6594900" cy="1828800"/>
          </a:xfrm>
          <a:prstGeom prst="rect">
            <a:avLst/>
          </a:prstGeom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1000000 de especies en riesgo de extinción</a:t>
            </a:r>
            <a:endParaRPr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4903" y="4798075"/>
            <a:ext cx="6187500" cy="4287600"/>
          </a:xfrm>
          <a:prstGeom prst="rect">
            <a:avLst/>
          </a:prstGeom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-293370" lvl="0" marL="457200" rtl="0" algn="l">
              <a:spcBef>
                <a:spcPts val="3600"/>
              </a:spcBef>
              <a:spcAft>
                <a:spcPts val="0"/>
              </a:spcAft>
              <a:buSzPts val="1020"/>
              <a:buAutoNum type="arabicPeriod"/>
            </a:pPr>
            <a:r>
              <a:rPr lang="en-US"/>
              <a:t>Cambio en el uso de suelo y de los </a:t>
            </a:r>
            <a:r>
              <a:rPr lang="en-US"/>
              <a:t>océanos</a:t>
            </a:r>
            <a:endParaRPr/>
          </a:p>
          <a:p>
            <a:pPr indent="-293370" lvl="0" marL="457200" rtl="0" algn="l">
              <a:spcBef>
                <a:spcPts val="0"/>
              </a:spcBef>
              <a:spcAft>
                <a:spcPts val="0"/>
              </a:spcAft>
              <a:buSzPts val="1020"/>
              <a:buAutoNum type="arabicPeriod"/>
            </a:pPr>
            <a:r>
              <a:rPr lang="en-US"/>
              <a:t>Explotación directa de organismos</a:t>
            </a:r>
            <a:endParaRPr/>
          </a:p>
          <a:p>
            <a:pPr indent="-293370" lvl="0" marL="457200" rtl="0" algn="l">
              <a:spcBef>
                <a:spcPts val="0"/>
              </a:spcBef>
              <a:spcAft>
                <a:spcPts val="0"/>
              </a:spcAft>
              <a:buSzPts val="1020"/>
              <a:buAutoNum type="arabicPeriod"/>
            </a:pPr>
            <a:r>
              <a:rPr lang="en-US"/>
              <a:t>Cambio Climático</a:t>
            </a:r>
            <a:endParaRPr/>
          </a:p>
          <a:p>
            <a:pPr indent="-293370" lvl="0" marL="457200" rtl="0" algn="l">
              <a:spcBef>
                <a:spcPts val="0"/>
              </a:spcBef>
              <a:spcAft>
                <a:spcPts val="0"/>
              </a:spcAft>
              <a:buSzPts val="1020"/>
              <a:buAutoNum type="arabicPeriod"/>
            </a:pPr>
            <a:r>
              <a:rPr lang="en-US"/>
              <a:t>Polución</a:t>
            </a:r>
            <a:endParaRPr/>
          </a:p>
          <a:p>
            <a:pPr indent="-293370" lvl="0" marL="457200" rtl="0" algn="l">
              <a:spcBef>
                <a:spcPts val="0"/>
              </a:spcBef>
              <a:spcAft>
                <a:spcPts val="0"/>
              </a:spcAft>
              <a:buSzPts val="1020"/>
              <a:buAutoNum type="arabicPeriod"/>
            </a:pPr>
            <a:r>
              <a:rPr lang="en-US"/>
              <a:t>Invasión por especies foráneas</a:t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50" y="0"/>
            <a:ext cx="6372225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9109" y="4551375"/>
            <a:ext cx="3202600" cy="520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7759200" y="1543100"/>
            <a:ext cx="4367400" cy="36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FFFFFF"/>
                </a:solidFill>
              </a:rPr>
              <a:t>El cambio climático es "una amenaza existencial de corto a medio plazo para la civilización humana"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785706" y="343953"/>
            <a:ext cx="11433300" cy="1828800"/>
          </a:xfrm>
          <a:prstGeom prst="rect">
            <a:avLst/>
          </a:prstGeom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IPCC SR1.5</a:t>
            </a:r>
            <a:endParaRPr/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8916425" y="1822275"/>
            <a:ext cx="3302700" cy="7181100"/>
          </a:xfrm>
          <a:prstGeom prst="rect">
            <a:avLst/>
          </a:prstGeom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rtl="0" algn="l">
              <a:spcBef>
                <a:spcPts val="3600"/>
              </a:spcBef>
              <a:spcAft>
                <a:spcPts val="0"/>
              </a:spcAft>
              <a:buNone/>
            </a:pPr>
            <a:r>
              <a:rPr lang="en-US"/>
              <a:t>12 años para lograr estabilizar la temperatura por debajo de 1.5oC</a:t>
            </a:r>
            <a:endParaRPr/>
          </a:p>
          <a:p>
            <a:pPr indent="0" lvl="0" marL="0" rtl="0" algn="l">
              <a:spcBef>
                <a:spcPts val="3600"/>
              </a:spcBef>
              <a:spcAft>
                <a:spcPts val="0"/>
              </a:spcAft>
              <a:buNone/>
            </a:pPr>
            <a:r>
              <a:rPr lang="en-US"/>
              <a:t>420 GtCo2/eq De presupuesto </a:t>
            </a:r>
            <a:endParaRPr/>
          </a:p>
          <a:p>
            <a:pPr indent="0" lvl="0" marL="0" rtl="0" algn="l">
              <a:spcBef>
                <a:spcPts val="3600"/>
              </a:spcBef>
              <a:spcAft>
                <a:spcPts val="0"/>
              </a:spcAft>
              <a:buNone/>
            </a:pPr>
            <a:r>
              <a:rPr lang="en-US"/>
              <a:t>pero...</a:t>
            </a: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22275"/>
            <a:ext cx="8690707" cy="793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/>
          <p:nvPr/>
        </p:nvSpPr>
        <p:spPr>
          <a:xfrm>
            <a:off x="1463050" y="3925825"/>
            <a:ext cx="2308200" cy="3105000"/>
          </a:xfrm>
          <a:prstGeom prst="rtTriangl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420Gt</a:t>
            </a:r>
            <a:r>
              <a:rPr lang="en-US"/>
              <a:t>Co2/eq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arth-hi.png" id="133" name="Google Shape;13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8253" y="1840578"/>
            <a:ext cx="3934776" cy="3908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134" name="Google Shape;134;p23"/>
          <p:cNvPicPr preferRelativeResize="0"/>
          <p:nvPr/>
        </p:nvPicPr>
        <p:blipFill rotWithShape="1">
          <a:blip r:embed="rId4">
            <a:alphaModFix/>
          </a:blip>
          <a:srcRect b="4440" l="2145" r="21937" t="0"/>
          <a:stretch/>
        </p:blipFill>
        <p:spPr>
          <a:xfrm>
            <a:off x="1654890" y="2092169"/>
            <a:ext cx="2384295" cy="2250917"/>
          </a:xfrm>
          <a:custGeom>
            <a:rect b="b" l="l" r="r" t="t"/>
            <a:pathLst>
              <a:path extrusionOk="0" h="20538" w="19679">
                <a:moveTo>
                  <a:pt x="5319" y="0"/>
                </a:moveTo>
                <a:cubicBezTo>
                  <a:pt x="4441" y="502"/>
                  <a:pt x="3617" y="1156"/>
                  <a:pt x="2882" y="1970"/>
                </a:cubicBezTo>
                <a:cubicBezTo>
                  <a:pt x="-961" y="6218"/>
                  <a:pt x="-961" y="13104"/>
                  <a:pt x="2882" y="17352"/>
                </a:cubicBezTo>
                <a:cubicBezTo>
                  <a:pt x="6724" y="21600"/>
                  <a:pt x="12954" y="21600"/>
                  <a:pt x="16796" y="17352"/>
                </a:cubicBezTo>
                <a:cubicBezTo>
                  <a:pt x="20639" y="13104"/>
                  <a:pt x="20639" y="6218"/>
                  <a:pt x="16796" y="1970"/>
                </a:cubicBezTo>
                <a:cubicBezTo>
                  <a:pt x="16061" y="1156"/>
                  <a:pt x="15237" y="502"/>
                  <a:pt x="14359" y="0"/>
                </a:cubicBezTo>
                <a:lnTo>
                  <a:pt x="5319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Imagen" id="135" name="Google Shape;135;p23"/>
          <p:cNvPicPr preferRelativeResize="0"/>
          <p:nvPr/>
        </p:nvPicPr>
        <p:blipFill rotWithShape="1">
          <a:blip r:embed="rId5">
            <a:alphaModFix/>
          </a:blip>
          <a:srcRect b="5625" l="6973" r="0" t="19954"/>
          <a:stretch/>
        </p:blipFill>
        <p:spPr>
          <a:xfrm>
            <a:off x="5419275" y="6459325"/>
            <a:ext cx="2372745" cy="2384374"/>
          </a:xfrm>
          <a:custGeom>
            <a:rect b="b" l="l" r="r" t="t"/>
            <a:pathLst>
              <a:path extrusionOk="0" h="20595" w="20590">
                <a:moveTo>
                  <a:pt x="10345" y="0"/>
                </a:moveTo>
                <a:cubicBezTo>
                  <a:pt x="7697" y="0"/>
                  <a:pt x="5050" y="1006"/>
                  <a:pt x="3030" y="3017"/>
                </a:cubicBezTo>
                <a:cubicBezTo>
                  <a:pt x="-1010" y="7038"/>
                  <a:pt x="-1010" y="13557"/>
                  <a:pt x="3030" y="17578"/>
                </a:cubicBezTo>
                <a:cubicBezTo>
                  <a:pt x="7070" y="21600"/>
                  <a:pt x="13619" y="21600"/>
                  <a:pt x="17659" y="17578"/>
                </a:cubicBezTo>
                <a:cubicBezTo>
                  <a:pt x="19334" y="15911"/>
                  <a:pt x="20304" y="13815"/>
                  <a:pt x="20590" y="11645"/>
                </a:cubicBezTo>
                <a:lnTo>
                  <a:pt x="20590" y="8950"/>
                </a:lnTo>
                <a:cubicBezTo>
                  <a:pt x="20304" y="6780"/>
                  <a:pt x="19334" y="4684"/>
                  <a:pt x="17659" y="3017"/>
                </a:cubicBezTo>
                <a:cubicBezTo>
                  <a:pt x="15639" y="1006"/>
                  <a:pt x="12992" y="0"/>
                  <a:pt x="10345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2E9178FC00000578-3325230-Scientists_have_been_investigating_the_occurance_of_huge_craters-a-14_1447939851999.jpg" id="136" name="Google Shape;136;p23"/>
          <p:cNvPicPr preferRelativeResize="0"/>
          <p:nvPr/>
        </p:nvPicPr>
        <p:blipFill rotWithShape="1">
          <a:blip r:embed="rId6">
            <a:alphaModFix/>
          </a:blip>
          <a:srcRect b="7566" l="22236" r="22238" t="18478"/>
          <a:stretch/>
        </p:blipFill>
        <p:spPr>
          <a:xfrm>
            <a:off x="9141573" y="2025394"/>
            <a:ext cx="2384321" cy="2384373"/>
          </a:xfrm>
          <a:custGeom>
            <a:rect b="b" l="l" r="r" t="t"/>
            <a:pathLst>
              <a:path extrusionOk="0" h="20595" w="19679">
                <a:moveTo>
                  <a:pt x="9839" y="0"/>
                </a:moveTo>
                <a:cubicBezTo>
                  <a:pt x="7321" y="0"/>
                  <a:pt x="4803" y="1006"/>
                  <a:pt x="2882" y="3017"/>
                </a:cubicBezTo>
                <a:cubicBezTo>
                  <a:pt x="-961" y="7038"/>
                  <a:pt x="-961" y="13557"/>
                  <a:pt x="2882" y="17578"/>
                </a:cubicBezTo>
                <a:cubicBezTo>
                  <a:pt x="6724" y="21600"/>
                  <a:pt x="12954" y="21600"/>
                  <a:pt x="16796" y="17578"/>
                </a:cubicBezTo>
                <a:cubicBezTo>
                  <a:pt x="20639" y="13557"/>
                  <a:pt x="20639" y="7038"/>
                  <a:pt x="16796" y="3017"/>
                </a:cubicBezTo>
                <a:cubicBezTo>
                  <a:pt x="14875" y="1006"/>
                  <a:pt x="12357" y="0"/>
                  <a:pt x="9839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Imagen" id="137" name="Google Shape;137;p23"/>
          <p:cNvPicPr preferRelativeResize="0"/>
          <p:nvPr/>
        </p:nvPicPr>
        <p:blipFill rotWithShape="1">
          <a:blip r:embed="rId7">
            <a:alphaModFix/>
          </a:blip>
          <a:srcRect b="5" l="22185" r="22811" t="3770"/>
          <a:stretch/>
        </p:blipFill>
        <p:spPr>
          <a:xfrm>
            <a:off x="2331636" y="5069138"/>
            <a:ext cx="2384321" cy="2346326"/>
          </a:xfrm>
          <a:custGeom>
            <a:rect b="b" l="l" r="r" t="t"/>
            <a:pathLst>
              <a:path extrusionOk="0" h="21600" w="19679">
                <a:moveTo>
                  <a:pt x="9839" y="0"/>
                </a:moveTo>
                <a:cubicBezTo>
                  <a:pt x="7321" y="0"/>
                  <a:pt x="4803" y="1072"/>
                  <a:pt x="2882" y="3215"/>
                </a:cubicBezTo>
                <a:cubicBezTo>
                  <a:pt x="-961" y="7501"/>
                  <a:pt x="-961" y="14449"/>
                  <a:pt x="2882" y="18736"/>
                </a:cubicBezTo>
                <a:cubicBezTo>
                  <a:pt x="4180" y="20184"/>
                  <a:pt x="5753" y="21130"/>
                  <a:pt x="7412" y="21600"/>
                </a:cubicBezTo>
                <a:lnTo>
                  <a:pt x="12266" y="21600"/>
                </a:lnTo>
                <a:cubicBezTo>
                  <a:pt x="13925" y="21130"/>
                  <a:pt x="15498" y="20184"/>
                  <a:pt x="16796" y="18736"/>
                </a:cubicBezTo>
                <a:cubicBezTo>
                  <a:pt x="20639" y="14449"/>
                  <a:pt x="20639" y="7501"/>
                  <a:pt x="16796" y="3215"/>
                </a:cubicBezTo>
                <a:cubicBezTo>
                  <a:pt x="14875" y="1072"/>
                  <a:pt x="12357" y="0"/>
                  <a:pt x="9839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bsoqueschau.jpg" id="138" name="Google Shape;138;p23"/>
          <p:cNvPicPr preferRelativeResize="0"/>
          <p:nvPr/>
        </p:nvPicPr>
        <p:blipFill rotWithShape="1">
          <a:blip r:embed="rId8">
            <a:alphaModFix/>
          </a:blip>
          <a:srcRect b="59" l="4537" r="4538" t="56"/>
          <a:stretch/>
        </p:blipFill>
        <p:spPr>
          <a:xfrm>
            <a:off x="8495324" y="5050220"/>
            <a:ext cx="2384322" cy="2384373"/>
          </a:xfrm>
          <a:custGeom>
            <a:rect b="b" l="l" r="r" t="t"/>
            <a:pathLst>
              <a:path extrusionOk="0" h="20595" w="19679">
                <a:moveTo>
                  <a:pt x="9839" y="0"/>
                </a:moveTo>
                <a:cubicBezTo>
                  <a:pt x="7321" y="0"/>
                  <a:pt x="4803" y="1006"/>
                  <a:pt x="2882" y="3017"/>
                </a:cubicBezTo>
                <a:cubicBezTo>
                  <a:pt x="-961" y="7038"/>
                  <a:pt x="-961" y="13557"/>
                  <a:pt x="2882" y="17578"/>
                </a:cubicBezTo>
                <a:cubicBezTo>
                  <a:pt x="6724" y="21600"/>
                  <a:pt x="12954" y="21600"/>
                  <a:pt x="16796" y="17578"/>
                </a:cubicBezTo>
                <a:cubicBezTo>
                  <a:pt x="20639" y="13557"/>
                  <a:pt x="20639" y="7038"/>
                  <a:pt x="16796" y="3017"/>
                </a:cubicBezTo>
                <a:cubicBezTo>
                  <a:pt x="14875" y="1006"/>
                  <a:pt x="12357" y="0"/>
                  <a:pt x="983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39" name="Google Shape;139;p23"/>
          <p:cNvSpPr/>
          <p:nvPr/>
        </p:nvSpPr>
        <p:spPr>
          <a:xfrm rot="639130">
            <a:off x="4140310" y="3076900"/>
            <a:ext cx="661842" cy="817762"/>
          </a:xfrm>
          <a:prstGeom prst="rightArrow">
            <a:avLst>
              <a:gd fmla="val 56729" name="adj1"/>
              <a:gd fmla="val 102341" name="adj2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0" name="Google Shape;140;p23"/>
          <p:cNvSpPr/>
          <p:nvPr/>
        </p:nvSpPr>
        <p:spPr>
          <a:xfrm rot="-2381810">
            <a:off x="4512498" y="4782356"/>
            <a:ext cx="661843" cy="817761"/>
          </a:xfrm>
          <a:prstGeom prst="rightArrow">
            <a:avLst>
              <a:gd fmla="val 56729" name="adj1"/>
              <a:gd fmla="val 102341" name="adj2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1" name="Google Shape;141;p23"/>
          <p:cNvSpPr/>
          <p:nvPr/>
        </p:nvSpPr>
        <p:spPr>
          <a:xfrm rot="-5391451">
            <a:off x="6275542" y="5594501"/>
            <a:ext cx="661843" cy="817761"/>
          </a:xfrm>
          <a:prstGeom prst="rightArrow">
            <a:avLst>
              <a:gd fmla="val 56729" name="adj1"/>
              <a:gd fmla="val 102341" name="adj2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2" name="Google Shape;142;p23"/>
          <p:cNvSpPr/>
          <p:nvPr/>
        </p:nvSpPr>
        <p:spPr>
          <a:xfrm rot="10030150">
            <a:off x="8403949" y="3089219"/>
            <a:ext cx="661842" cy="817762"/>
          </a:xfrm>
          <a:prstGeom prst="rightArrow">
            <a:avLst>
              <a:gd fmla="val 56729" name="adj1"/>
              <a:gd fmla="val 102341" name="adj2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3" name="Google Shape;143;p23"/>
          <p:cNvSpPr/>
          <p:nvPr/>
        </p:nvSpPr>
        <p:spPr>
          <a:xfrm rot="-8922917">
            <a:off x="7936979" y="4822001"/>
            <a:ext cx="661843" cy="817762"/>
          </a:xfrm>
          <a:prstGeom prst="rightArrow">
            <a:avLst>
              <a:gd fmla="val 56729" name="adj1"/>
              <a:gd fmla="val 102341" name="adj2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lanet burning.png" id="148" name="Google Shape;14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4348" y="1787461"/>
            <a:ext cx="4556104" cy="617867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4"/>
          <p:cNvSpPr txBox="1"/>
          <p:nvPr/>
        </p:nvSpPr>
        <p:spPr>
          <a:xfrm>
            <a:off x="2031747" y="6341419"/>
            <a:ext cx="2248500" cy="13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14"/>
              </a:buClr>
              <a:buSzPts val="8400"/>
              <a:buFont typeface="Helvetica Neue Light"/>
              <a:buNone/>
            </a:pPr>
            <a:r>
              <a:rPr b="0" i="0" lang="en-US" sz="8400" u="none" cap="none" strike="noStrike">
                <a:solidFill>
                  <a:srgbClr val="FF26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+4</a:t>
            </a:r>
            <a:r>
              <a:rPr lang="en-US" sz="8400">
                <a:solidFill>
                  <a:srgbClr val="FF26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˚C</a:t>
            </a:r>
            <a:r>
              <a:rPr b="0" i="0" lang="en-US" sz="8400" u="none" cap="none" strike="noStrike">
                <a:solidFill>
                  <a:srgbClr val="FF26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+</a:t>
            </a:r>
            <a:r>
              <a:rPr lang="en-US" sz="8400">
                <a:solidFill>
                  <a:srgbClr val="FF26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7</a:t>
            </a:r>
            <a:r>
              <a:rPr b="0" i="0" lang="en-US" sz="8400" u="none" cap="none" strike="noStrike">
                <a:solidFill>
                  <a:srgbClr val="FF26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˚C</a:t>
            </a:r>
            <a:endParaRPr/>
          </a:p>
        </p:txBody>
      </p:sp>
      <p:pic>
        <p:nvPicPr>
          <p:cNvPr descr="Imagen" id="150" name="Google Shape;15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24391" y="4013595"/>
            <a:ext cx="863205" cy="172641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/>
          <p:nvPr/>
        </p:nvSpPr>
        <p:spPr>
          <a:xfrm>
            <a:off x="8842868" y="5344892"/>
            <a:ext cx="2728914" cy="677467"/>
          </a:xfrm>
          <a:custGeom>
            <a:rect b="b" l="l" r="r" t="t"/>
            <a:pathLst>
              <a:path extrusionOk="0" h="21600" w="21600">
                <a:moveTo>
                  <a:pt x="2680" y="0"/>
                </a:moveTo>
                <a:cubicBezTo>
                  <a:pt x="2532" y="0"/>
                  <a:pt x="2413" y="479"/>
                  <a:pt x="2413" y="1076"/>
                </a:cubicBezTo>
                <a:lnTo>
                  <a:pt x="2413" y="8541"/>
                </a:lnTo>
                <a:lnTo>
                  <a:pt x="0" y="10705"/>
                </a:lnTo>
                <a:lnTo>
                  <a:pt x="2413" y="12856"/>
                </a:lnTo>
                <a:lnTo>
                  <a:pt x="2413" y="20512"/>
                </a:lnTo>
                <a:cubicBezTo>
                  <a:pt x="2413" y="21108"/>
                  <a:pt x="2532" y="21600"/>
                  <a:pt x="2680" y="21600"/>
                </a:cubicBezTo>
                <a:lnTo>
                  <a:pt x="21333" y="21600"/>
                </a:lnTo>
                <a:cubicBezTo>
                  <a:pt x="21481" y="21600"/>
                  <a:pt x="21600" y="21108"/>
                  <a:pt x="21600" y="20512"/>
                </a:cubicBezTo>
                <a:lnTo>
                  <a:pt x="21600" y="1076"/>
                </a:lnTo>
                <a:cubicBezTo>
                  <a:pt x="21600" y="479"/>
                  <a:pt x="21481" y="0"/>
                  <a:pt x="21333" y="0"/>
                </a:cubicBezTo>
                <a:lnTo>
                  <a:pt x="268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7075" lIns="27075" spcFirstLastPara="1" rIns="27075" wrap="square" tIns="27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 Light"/>
              <a:buNone/>
            </a:pPr>
            <a:r>
              <a:rPr b="0" i="0" lang="en-US" sz="3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ptura de pantalla 2017-02-23 a las 5.29.11 a.m..jpg" id="156" name="Google Shape;15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285" y="1466835"/>
            <a:ext cx="11422229" cy="725722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5"/>
          <p:cNvSpPr/>
          <p:nvPr/>
        </p:nvSpPr>
        <p:spPr>
          <a:xfrm>
            <a:off x="965200" y="3330426"/>
            <a:ext cx="1926900" cy="1140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000"/>
              </a:buClr>
              <a:buSzPts val="7700"/>
              <a:buFont typeface="Helvetica Neue"/>
              <a:buNone/>
            </a:pPr>
            <a:r>
              <a:rPr b="1" i="0" lang="en-US" sz="7700" u="none" cap="none" strike="noStrike">
                <a:solidFill>
                  <a:srgbClr val="FF2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420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6"/>
          <p:cNvPicPr preferRelativeResize="0"/>
          <p:nvPr/>
        </p:nvPicPr>
        <p:blipFill rotWithShape="1">
          <a:blip r:embed="rId3">
            <a:alphaModFix/>
          </a:blip>
          <a:srcRect b="5541" l="18517" r="16690" t="10755"/>
          <a:stretch/>
        </p:blipFill>
        <p:spPr>
          <a:xfrm>
            <a:off x="2375000" y="622575"/>
            <a:ext cx="8162575" cy="7908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/>
          <p:nvPr/>
        </p:nvSpPr>
        <p:spPr>
          <a:xfrm>
            <a:off x="129375" y="152400"/>
            <a:ext cx="5413800" cy="947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BREVE HISTORIA DE LA CMNUCC</a:t>
            </a:r>
            <a:r>
              <a:rPr lang="en-US"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sz="24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1979 1ra conf. mundial sobre el clima</a:t>
            </a:r>
            <a:endParaRPr sz="24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1988 Creación del IPCC</a:t>
            </a:r>
            <a:endParaRPr sz="24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1992 Creación de la CMNUCC</a:t>
            </a:r>
            <a:endParaRPr sz="24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1995 COP1 Berlin</a:t>
            </a:r>
            <a:endParaRPr sz="24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1997 Adopcion del PK</a:t>
            </a:r>
            <a:endParaRPr sz="24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2005 Entra en vigencia el PK</a:t>
            </a:r>
            <a:endParaRPr sz="24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2009 Acuerdo de Copenhague</a:t>
            </a:r>
            <a:endParaRPr sz="24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2010 Entendimiento de Cancún</a:t>
            </a:r>
            <a:endParaRPr sz="24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2014 COP20 Lima</a:t>
            </a:r>
            <a:endParaRPr sz="24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highlight>
                  <a:srgbClr val="FFFF00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2015 Acuerdo de París</a:t>
            </a:r>
            <a:endParaRPr sz="2400">
              <a:highlight>
                <a:srgbClr val="FFFF00"/>
              </a:highlight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2018 Katowice</a:t>
            </a:r>
            <a:endParaRPr sz="24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2019 Santiago</a:t>
            </a:r>
            <a:endParaRPr sz="24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2020 Primer periodo de compromisos del AP</a:t>
            </a:r>
            <a:endParaRPr sz="24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2025 Revisión de compromisos AP</a:t>
            </a:r>
            <a:endParaRPr sz="24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2030 Segundo periodo de Compromisos</a:t>
            </a:r>
            <a:endParaRPr sz="24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68" name="Google Shape;16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8409" y="6888841"/>
            <a:ext cx="2514175" cy="251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 txBox="1"/>
          <p:nvPr>
            <p:ph idx="4294967295" type="body"/>
          </p:nvPr>
        </p:nvSpPr>
        <p:spPr>
          <a:xfrm>
            <a:off x="5738538" y="5110123"/>
            <a:ext cx="7078500" cy="4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475" lIns="144475" spcFirstLastPara="1" rIns="144475" wrap="square" tIns="144475">
            <a:noAutofit/>
          </a:bodyPr>
          <a:lstStyle/>
          <a:p>
            <a:pPr indent="-527050" lvl="0" marL="723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 sz="2400"/>
              <a:t> El objetivo de la Convención es lograr la estabilización de las  concentraciones de gases de efecto invernadero en la atmósfera a un nivel que impida interferencias antropógenas peligrosas en el sistema climático. La Convención establece un marco general para los esfuerzos intergubernamentales para hacer frente los desafíos provocados por el cambio climático. </a:t>
            </a:r>
            <a:br>
              <a:rPr lang="en-US">
                <a:highlight>
                  <a:srgbClr val="FFFFFF"/>
                </a:highlight>
              </a:rPr>
            </a:br>
            <a:r>
              <a:rPr lang="en-US">
                <a:highlight>
                  <a:srgbClr val="FFFFFF"/>
                </a:highlight>
              </a:rPr>
              <a:t>	</a:t>
            </a:r>
            <a:endParaRPr/>
          </a:p>
        </p:txBody>
      </p:sp>
      <p:pic>
        <p:nvPicPr>
          <p:cNvPr id="170" name="Google Shape;17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3175" y="152411"/>
            <a:ext cx="7273875" cy="44752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p27"/>
          <p:cNvCxnSpPr/>
          <p:nvPr/>
        </p:nvCxnSpPr>
        <p:spPr>
          <a:xfrm flipH="1" rot="-5400000">
            <a:off x="5226292" y="991628"/>
            <a:ext cx="3397500" cy="3056100"/>
          </a:xfrm>
          <a:prstGeom prst="curvedConnector3">
            <a:avLst>
              <a:gd fmla="val 8373" name="adj1"/>
            </a:avLst>
          </a:prstGeom>
          <a:noFill/>
          <a:ln cap="flat" cmpd="sng" w="1905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72" name="Google Shape;172;p27"/>
          <p:cNvCxnSpPr/>
          <p:nvPr/>
        </p:nvCxnSpPr>
        <p:spPr>
          <a:xfrm>
            <a:off x="3649472" y="1154176"/>
            <a:ext cx="5657100" cy="3031800"/>
          </a:xfrm>
          <a:prstGeom prst="curvedConnector3">
            <a:avLst>
              <a:gd fmla="val 91523" name="adj1"/>
            </a:avLst>
          </a:prstGeom>
          <a:noFill/>
          <a:ln cap="flat" cmpd="sng" w="1905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73" name="Google Shape;173;p27"/>
          <p:cNvCxnSpPr/>
          <p:nvPr/>
        </p:nvCxnSpPr>
        <p:spPr>
          <a:xfrm>
            <a:off x="4462272" y="1544320"/>
            <a:ext cx="5234400" cy="2658000"/>
          </a:xfrm>
          <a:prstGeom prst="curvedConnector3">
            <a:avLst>
              <a:gd fmla="val 88976" name="adj1"/>
            </a:avLst>
          </a:prstGeom>
          <a:noFill/>
          <a:ln cap="flat" cmpd="sng" w="1905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74" name="Google Shape;174;p27"/>
          <p:cNvCxnSpPr/>
          <p:nvPr/>
        </p:nvCxnSpPr>
        <p:spPr>
          <a:xfrm>
            <a:off x="2787904" y="1869440"/>
            <a:ext cx="7250100" cy="2373300"/>
          </a:xfrm>
          <a:prstGeom prst="curvedConnector3">
            <a:avLst>
              <a:gd fmla="val 88566" name="adj1"/>
            </a:avLst>
          </a:prstGeom>
          <a:noFill/>
          <a:ln cap="flat" cmpd="sng" w="1905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75" name="Google Shape;175;p27"/>
          <p:cNvCxnSpPr/>
          <p:nvPr/>
        </p:nvCxnSpPr>
        <p:spPr>
          <a:xfrm>
            <a:off x="4202176" y="2584704"/>
            <a:ext cx="6721800" cy="1633800"/>
          </a:xfrm>
          <a:prstGeom prst="curvedConnector3">
            <a:avLst>
              <a:gd fmla="val 91295" name="adj1"/>
            </a:avLst>
          </a:prstGeom>
          <a:noFill/>
          <a:ln cap="flat" cmpd="sng" w="1905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76" name="Google Shape;176;p27"/>
          <p:cNvCxnSpPr/>
          <p:nvPr/>
        </p:nvCxnSpPr>
        <p:spPr>
          <a:xfrm>
            <a:off x="4502912" y="3007360"/>
            <a:ext cx="6762600" cy="1219200"/>
          </a:xfrm>
          <a:prstGeom prst="curvedConnector3">
            <a:avLst>
              <a:gd fmla="val 91104" name="adj1"/>
            </a:avLst>
          </a:prstGeom>
          <a:noFill/>
          <a:ln cap="flat" cmpd="sng" w="1905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77" name="Google Shape;177;p27"/>
          <p:cNvCxnSpPr/>
          <p:nvPr/>
        </p:nvCxnSpPr>
        <p:spPr>
          <a:xfrm>
            <a:off x="3389376" y="3974592"/>
            <a:ext cx="8502000" cy="243900"/>
          </a:xfrm>
          <a:prstGeom prst="curvedConnector3">
            <a:avLst>
              <a:gd fmla="val 51720" name="adj1"/>
            </a:avLst>
          </a:prstGeom>
          <a:noFill/>
          <a:ln cap="flat" cmpd="sng" w="1905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78" name="Google Shape;178;p27"/>
          <p:cNvCxnSpPr/>
          <p:nvPr/>
        </p:nvCxnSpPr>
        <p:spPr>
          <a:xfrm flipH="1" rot="10800000">
            <a:off x="2308352" y="4234820"/>
            <a:ext cx="10013700" cy="560700"/>
          </a:xfrm>
          <a:prstGeom prst="curvedConnector3">
            <a:avLst>
              <a:gd fmla="val 90990" name="adj1"/>
            </a:avLst>
          </a:prstGeom>
          <a:noFill/>
          <a:ln cap="flat" cmpd="sng" w="1905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